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  <p:sldMasterId id="2147483972" r:id="rId2"/>
    <p:sldMasterId id="2147483984" r:id="rId3"/>
    <p:sldMasterId id="2147483996" r:id="rId4"/>
    <p:sldMasterId id="2147484008" r:id="rId5"/>
    <p:sldMasterId id="2147484020" r:id="rId6"/>
    <p:sldMasterId id="2147484032" r:id="rId7"/>
    <p:sldMasterId id="2147484044" r:id="rId8"/>
  </p:sldMasterIdLst>
  <p:sldIdLst>
    <p:sldId id="257" r:id="rId9"/>
    <p:sldId id="259" r:id="rId10"/>
    <p:sldId id="289" r:id="rId11"/>
    <p:sldId id="261" r:id="rId12"/>
    <p:sldId id="288" r:id="rId13"/>
    <p:sldId id="268" r:id="rId14"/>
    <p:sldId id="269" r:id="rId15"/>
    <p:sldId id="270" r:id="rId16"/>
    <p:sldId id="272" r:id="rId17"/>
    <p:sldId id="273" r:id="rId18"/>
    <p:sldId id="275" r:id="rId19"/>
    <p:sldId id="278" r:id="rId20"/>
    <p:sldId id="286" r:id="rId21"/>
    <p:sldId id="281" r:id="rId22"/>
    <p:sldId id="282" r:id="rId23"/>
    <p:sldId id="283" r:id="rId24"/>
    <p:sldId id="285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1D8BD707-D9CF-40AE-B4C6-C98DA3205C09}" type="datetimeFigureOut">
              <a:rPr lang="en-US" smtClean="0"/>
              <a:pPr/>
              <a:t>7/15/2013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7/15/2013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7/15/2013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7/15/2013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7/15/2013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7/15/2013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7/15/2013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7/15/2013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7/15/2013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7/15/2013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7/15/2013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905000"/>
          </a:xfrm>
        </p:spPr>
        <p:txBody>
          <a:bodyPr>
            <a:noAutofit/>
          </a:bodyPr>
          <a:lstStyle/>
          <a:p>
            <a:pPr algn="ctr"/>
            <a:r>
              <a:rPr lang="bn-BD" sz="9600" dirty="0" smtClean="0">
                <a:solidFill>
                  <a:srgbClr val="FF0000"/>
                </a:solidFill>
              </a:rPr>
              <a:t>স্বাগতম</a:t>
            </a:r>
            <a:endParaRPr lang="en-US" sz="96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125662"/>
            <a:ext cx="5486400" cy="3657600"/>
          </a:xfrm>
        </p:spPr>
      </p:pic>
    </p:spTree>
    <p:extLst>
      <p:ext uri="{BB962C8B-B14F-4D97-AF65-F5344CB8AC3E}">
        <p14:creationId xmlns:p14="http://schemas.microsoft.com/office/powerpoint/2010/main" val="209128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n-BD" sz="4800" dirty="0" smtClean="0"/>
              <a:t>ব্যাংক দুই প্রকার। যথা-</a:t>
            </a:r>
          </a:p>
          <a:p>
            <a:r>
              <a:rPr lang="bn-BD" sz="4800" dirty="0" smtClean="0"/>
              <a:t>১। কেন্দ্রীয় ব্যাংক,</a:t>
            </a:r>
          </a:p>
          <a:p>
            <a:r>
              <a:rPr lang="bn-BD" sz="4800" dirty="0" smtClean="0"/>
              <a:t>২। বানিজ্যিক ব্যাংক।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66" y="4267200"/>
            <a:ext cx="3238334" cy="1905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4114800"/>
            <a:ext cx="3886200" cy="2057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6324600"/>
            <a:ext cx="2881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/>
              <a:t> </a:t>
            </a:r>
            <a:r>
              <a:rPr lang="bn-BD" sz="2800" dirty="0" smtClean="0"/>
              <a:t>কেন্দ্রীয় ব্যাংক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648200" y="6324600"/>
            <a:ext cx="321597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/>
              <a:t>বাণিজ্যিক ব্যাংক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715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bn-BD" dirty="0" smtClean="0"/>
              <a:t>কেন্দ্রীয় ব্যাংক হলো এমন একটি প্রতিষ্ঠান যা-</a:t>
            </a:r>
          </a:p>
          <a:p>
            <a:pPr marL="114300" indent="0">
              <a:buNone/>
            </a:pPr>
            <a:r>
              <a:rPr lang="bn-BD" dirty="0" smtClean="0"/>
              <a:t>১। সকল বানিজ্যিক ব্যাংক সমূহকে নিয়ন্ত্রন করে,</a:t>
            </a:r>
          </a:p>
          <a:p>
            <a:pPr marL="114300" indent="0">
              <a:buNone/>
            </a:pPr>
            <a:r>
              <a:rPr lang="bn-BD" dirty="0" smtClean="0"/>
              <a:t>২। সকল আর্থিক প্রতিষ্ঠান সমূহকে নিয়ন্ত্রন করে,</a:t>
            </a:r>
          </a:p>
          <a:p>
            <a:pPr marL="114300" indent="0">
              <a:buNone/>
            </a:pPr>
            <a:r>
              <a:rPr lang="bn-BD" dirty="0" smtClean="0"/>
              <a:t>৩। মুদ্রা প্রচলন করে।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276600"/>
            <a:ext cx="6248399" cy="2057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5486400"/>
            <a:ext cx="1135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দি </a:t>
            </a:r>
            <a:r>
              <a:rPr lang="bn-BD" sz="2400" dirty="0" smtClean="0"/>
              <a:t>ফেডারেল রিজার্ভ  </a:t>
            </a:r>
            <a:r>
              <a:rPr lang="bn-BD" sz="2400" dirty="0"/>
              <a:t>সিস্টেম যুক্তরাষ্টের কেন্দ্রীয় ব্যাংক</a:t>
            </a:r>
          </a:p>
          <a:p>
            <a:endParaRPr lang="bn-BD" sz="2400" dirty="0" smtClean="0"/>
          </a:p>
          <a:p>
            <a:r>
              <a:rPr lang="bn-BD" sz="2400" dirty="0" smtClean="0"/>
              <a:t>                               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6197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BD" sz="5400" dirty="0" smtClean="0"/>
              <a:t>বানিজ্যিক ব্যাংকের কার্যাবলী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96200" cy="4800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bn-BD" sz="4000" dirty="0" smtClean="0"/>
              <a:t>১। আমানত গ্রহন,</a:t>
            </a:r>
          </a:p>
          <a:p>
            <a:pPr marL="114300" indent="0">
              <a:buNone/>
            </a:pPr>
            <a:r>
              <a:rPr lang="bn-BD" sz="4000" dirty="0" smtClean="0"/>
              <a:t>২। ঋণ প্রদান, </a:t>
            </a:r>
          </a:p>
          <a:p>
            <a:pPr marL="114300" indent="0">
              <a:buNone/>
            </a:pPr>
            <a:r>
              <a:rPr lang="bn-BD" sz="4000" dirty="0" smtClean="0"/>
              <a:t>৩।মূলধন গঠন।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133600"/>
            <a:ext cx="4267200" cy="3276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76600" y="5410200"/>
            <a:ext cx="7613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সোনালী ব্যাংক বাংলাদেশের  একটি বানিজ্যিক ব্যাংক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46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n-BD" dirty="0" smtClean="0"/>
              <a:t>দলগত কাজ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57600"/>
            <a:ext cx="7620000" cy="25908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bn-BD" sz="3600" dirty="0" smtClean="0"/>
              <a:t>ক দলঃ বাংলাদেশের কয়েকটি মুদ্রার নাম লিখ।</a:t>
            </a:r>
          </a:p>
          <a:p>
            <a:pPr marL="114300" indent="0">
              <a:buNone/>
            </a:pPr>
            <a:r>
              <a:rPr lang="bn-BD" sz="3600" dirty="0" smtClean="0"/>
              <a:t>খ দলঃ বানিজ্যিক বাংকের দুইটি কার্যাবলী লিখ। 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1066800"/>
            <a:ext cx="455295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462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bn-BD" sz="7200" dirty="0" smtClean="0">
                <a:solidFill>
                  <a:srgbClr val="92D050"/>
                </a:solidFill>
              </a:rPr>
              <a:t>মূল্যায়ন</a:t>
            </a:r>
            <a:endParaRPr lang="en-US" sz="7200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n-BD" sz="4400" dirty="0" smtClean="0"/>
              <a:t>১। যুক্তরাষ্টের অর্থের নাম কি?</a:t>
            </a:r>
          </a:p>
          <a:p>
            <a:r>
              <a:rPr lang="bn-BD" sz="4400" dirty="0" smtClean="0"/>
              <a:t>২। বাংলাদেশের কেন্দ্রীয় ব্যাংকের নাম বল।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694020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bn-BD" sz="7200" dirty="0" smtClean="0">
                <a:solidFill>
                  <a:srgbClr val="00B0F0"/>
                </a:solidFill>
              </a:rPr>
              <a:t>পুনরালোচনা</a:t>
            </a:r>
            <a:endParaRPr lang="en-US" sz="72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7620000" cy="4267200"/>
          </a:xfrm>
        </p:spPr>
        <p:txBody>
          <a:bodyPr>
            <a:normAutofit/>
          </a:bodyPr>
          <a:lstStyle/>
          <a:p>
            <a:r>
              <a:rPr lang="bn-BD" sz="3200" dirty="0" smtClean="0"/>
              <a:t>অর্থঃ সরকার কতৃক স্বীকৃত এবং সবার কাছে গ্রহনযোগ্য বিনিময়ের মাধ্যমকে অর্থ বলে।</a:t>
            </a:r>
          </a:p>
          <a:p>
            <a:endParaRPr lang="bn-BD" sz="3200" dirty="0"/>
          </a:p>
          <a:p>
            <a:r>
              <a:rPr lang="bn-BD" sz="3200" dirty="0" smtClean="0"/>
              <a:t>ব্যাংক দুই প্রকার। (ক) কেন্দ্রীয় বাংক,</a:t>
            </a:r>
          </a:p>
          <a:p>
            <a:endParaRPr lang="bn-BD" sz="3200" dirty="0"/>
          </a:p>
          <a:p>
            <a:r>
              <a:rPr lang="bn-BD" sz="3200" dirty="0" smtClean="0"/>
              <a:t>                       (খ)বানিজ্যিক ব্যাংক।</a:t>
            </a:r>
            <a:endParaRPr lang="bn-BD" sz="3200" dirty="0"/>
          </a:p>
        </p:txBody>
      </p:sp>
    </p:spTree>
    <p:extLst>
      <p:ext uri="{BB962C8B-B14F-4D97-AF65-F5344CB8AC3E}">
        <p14:creationId xmlns:p14="http://schemas.microsoft.com/office/powerpoint/2010/main" val="117710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n-BD" dirty="0" smtClean="0"/>
              <a:t>বাড়ির কাজ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371601"/>
            <a:ext cx="6858000" cy="3733800"/>
          </a:xfrm>
        </p:spPr>
      </p:pic>
      <p:sp>
        <p:nvSpPr>
          <p:cNvPr id="3" name="TextBox 2"/>
          <p:cNvSpPr txBox="1"/>
          <p:nvPr/>
        </p:nvSpPr>
        <p:spPr>
          <a:xfrm>
            <a:off x="762000" y="6172200"/>
            <a:ext cx="7391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/>
              <a:t>১।বাংলাদেশের কয়েকটি মুদ্রার নাম লিখ।</a:t>
            </a:r>
          </a:p>
          <a:p>
            <a:r>
              <a:rPr lang="bn-BD" sz="2000" dirty="0" smtClean="0"/>
              <a:t>২। বাংলাদেশের তিনটি বানিজ্যিক ব্যাংকের নাম লিখ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6126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bn-BD" sz="9600" dirty="0" smtClean="0">
                <a:solidFill>
                  <a:srgbClr val="FF0000"/>
                </a:solidFill>
              </a:rPr>
              <a:t>ধন্যবাদ</a:t>
            </a:r>
            <a:endParaRPr lang="en-US" sz="96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110581"/>
            <a:ext cx="5486400" cy="3657600"/>
          </a:xfrm>
        </p:spPr>
      </p:pic>
    </p:spTree>
    <p:extLst>
      <p:ext uri="{BB962C8B-B14F-4D97-AF65-F5344CB8AC3E}">
        <p14:creationId xmlns:p14="http://schemas.microsoft.com/office/powerpoint/2010/main" val="101265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  <a:blipFill>
            <a:blip r:embed="rId2"/>
            <a:stretch>
              <a:fillRect/>
            </a:stretch>
          </a:blipFill>
        </p:spPr>
        <p:txBody>
          <a:bodyPr>
            <a:noAutofit/>
          </a:bodyPr>
          <a:lstStyle/>
          <a:p>
            <a:pPr algn="ctr"/>
            <a:r>
              <a:rPr lang="bn-BD" sz="7200" dirty="0" smtClean="0">
                <a:solidFill>
                  <a:srgbClr val="00B050"/>
                </a:solidFill>
              </a:rPr>
              <a:t>শিক্ষকের পরিচয়</a:t>
            </a:r>
            <a:endParaRPr lang="en-US" sz="72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9665" y="1676400"/>
            <a:ext cx="5353666" cy="4373563"/>
          </a:xfrm>
        </p:spPr>
        <p:txBody>
          <a:bodyPr>
            <a:normAutofit fontScale="92500" lnSpcReduction="10000"/>
          </a:bodyPr>
          <a:lstStyle/>
          <a:p>
            <a:r>
              <a:rPr lang="bn-BD" sz="4800" dirty="0" smtClean="0">
                <a:solidFill>
                  <a:srgbClr val="7030A0"/>
                </a:solidFill>
              </a:rPr>
              <a:t>আব্দুল হান্নান মিয়া,</a:t>
            </a:r>
          </a:p>
          <a:p>
            <a:pPr marL="114300" indent="0">
              <a:buNone/>
            </a:pPr>
            <a:r>
              <a:rPr lang="bn-BD" sz="4800" dirty="0" smtClean="0">
                <a:solidFill>
                  <a:srgbClr val="7030A0"/>
                </a:solidFill>
              </a:rPr>
              <a:t>সিনিয়র শিক্ষক, </a:t>
            </a:r>
          </a:p>
          <a:p>
            <a:pPr marL="114300" indent="0">
              <a:buNone/>
            </a:pPr>
            <a:r>
              <a:rPr lang="bn-BD" sz="4800" dirty="0" smtClean="0">
                <a:solidFill>
                  <a:srgbClr val="7030A0"/>
                </a:solidFill>
              </a:rPr>
              <a:t>মালিবাগ কেরামতিয়া</a:t>
            </a:r>
            <a:r>
              <a:rPr lang="en-US" sz="4800" dirty="0" smtClean="0">
                <a:solidFill>
                  <a:srgbClr val="7030A0"/>
                </a:solidFill>
              </a:rPr>
              <a:t> </a:t>
            </a:r>
            <a:r>
              <a:rPr lang="bn-BD" sz="4800" dirty="0" smtClean="0">
                <a:solidFill>
                  <a:srgbClr val="7030A0"/>
                </a:solidFill>
              </a:rPr>
              <a:t> উচ্চ বিদ্যালয়,</a:t>
            </a:r>
            <a:endParaRPr lang="en-US" sz="4800" dirty="0" smtClean="0">
              <a:solidFill>
                <a:srgbClr val="7030A0"/>
              </a:solidFill>
            </a:endParaRPr>
          </a:p>
          <a:p>
            <a:pPr marL="114300" indent="0">
              <a:buNone/>
            </a:pPr>
            <a:r>
              <a:rPr lang="bn-BD" sz="4800" dirty="0" smtClean="0">
                <a:solidFill>
                  <a:srgbClr val="7030A0"/>
                </a:solidFill>
              </a:rPr>
              <a:t>বারপাড়া, বন্দর, নারায়ন গঞ্জ।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324100"/>
            <a:ext cx="38100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542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 smtClean="0"/>
              <a:t>শিক্ষার্থীর পরিচয়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n-BD" dirty="0" smtClean="0"/>
              <a:t>শ্রেণিঃ দশম</a:t>
            </a:r>
          </a:p>
          <a:p>
            <a:r>
              <a:rPr lang="bn-BD" dirty="0" smtClean="0"/>
              <a:t>শাখাঃ খ</a:t>
            </a:r>
          </a:p>
          <a:p>
            <a:r>
              <a:rPr lang="bn-BD" dirty="0" smtClean="0"/>
              <a:t>পিরিয়ডঃ তৃতীয়</a:t>
            </a:r>
          </a:p>
          <a:p>
            <a:r>
              <a:rPr lang="bn-BD" dirty="0" smtClean="0"/>
              <a:t>শিক্ষার্থী সংখাঃ ৪০ জন</a:t>
            </a:r>
          </a:p>
          <a:p>
            <a:r>
              <a:rPr lang="bn-BD" dirty="0" smtClean="0"/>
              <a:t>সময়ঃ ৪০ মিনিট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86000"/>
            <a:ext cx="36576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455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n-BD" dirty="0" smtClean="0"/>
              <a:t>পূর্বজ্ঞান যাচাই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1752600"/>
            <a:ext cx="3581399" cy="1600201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524000"/>
            <a:ext cx="42672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70" y="3571879"/>
            <a:ext cx="35814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733800"/>
            <a:ext cx="3492500" cy="19621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43400" y="609600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/>
              <a:t>ক্রেডিটি কার্ড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828800" y="3571879"/>
            <a:ext cx="8835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/>
              <a:t>টাকা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2406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62112"/>
            <a:ext cx="3581400" cy="35337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662112"/>
            <a:ext cx="3657600" cy="35337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5334000"/>
            <a:ext cx="2871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/>
              <a:t>বাংলাদেশ ব্যাংক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181600" y="5334000"/>
            <a:ext cx="2328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/>
              <a:t>গ্রামীন ব্যাংক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3638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n-BD" sz="7200" dirty="0" smtClean="0"/>
              <a:t>আজকের পাঠ</a:t>
            </a:r>
            <a:endParaRPr lang="en-US" sz="7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43200"/>
            <a:ext cx="7620000" cy="3383280"/>
          </a:xfrm>
        </p:spPr>
        <p:txBody>
          <a:bodyPr>
            <a:noAutofit/>
          </a:bodyPr>
          <a:lstStyle/>
          <a:p>
            <a:r>
              <a:rPr lang="bn-BD" sz="4800" dirty="0" smtClean="0"/>
              <a:t>বিষয়ঃ ফিন্যান্স ও ব্যাংকিং</a:t>
            </a:r>
          </a:p>
          <a:p>
            <a:pPr marL="114300" indent="0">
              <a:buNone/>
            </a:pPr>
            <a:r>
              <a:rPr lang="bn-BD" sz="4800" dirty="0" smtClean="0"/>
              <a:t>বিশেষ পাঠঃ অর্থ ও ব্যাংক</a:t>
            </a:r>
          </a:p>
        </p:txBody>
      </p:sp>
    </p:spTree>
    <p:extLst>
      <p:ext uri="{BB962C8B-B14F-4D97-AF65-F5344CB8AC3E}">
        <p14:creationId xmlns:p14="http://schemas.microsoft.com/office/powerpoint/2010/main" val="134401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bn-BD" sz="7200" dirty="0" smtClean="0"/>
              <a:t>শিখন ফল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endParaRPr lang="bn-BD" sz="3600" dirty="0" smtClean="0"/>
          </a:p>
          <a:p>
            <a:pPr marL="114300" indent="0">
              <a:buNone/>
            </a:pPr>
            <a:r>
              <a:rPr lang="bn-BD" sz="3600" dirty="0" smtClean="0"/>
              <a:t>এই পাঠ  শেষে শিক্ষার্থীরা-</a:t>
            </a:r>
          </a:p>
          <a:p>
            <a:pPr marL="114300" indent="0">
              <a:buNone/>
            </a:pPr>
            <a:r>
              <a:rPr lang="bn-BD" sz="3600" dirty="0" smtClean="0"/>
              <a:t>১। অর্থ ও ব্যাংকের সংজ্ঞা দিতে পারবে,</a:t>
            </a:r>
          </a:p>
          <a:p>
            <a:pPr marL="114300" indent="0">
              <a:buNone/>
            </a:pPr>
            <a:r>
              <a:rPr lang="bn-BD" sz="3600" dirty="0" smtClean="0"/>
              <a:t>২।ব্যাংক কত প্রকার ও কি কি বলতে পারবে,</a:t>
            </a:r>
          </a:p>
          <a:p>
            <a:pPr marL="114300" indent="0">
              <a:buNone/>
            </a:pPr>
            <a:r>
              <a:rPr lang="bn-BD" sz="3600" dirty="0" smtClean="0"/>
              <a:t>৩। বানিজিক ব্যাংকের কার্যাবলী উল্লেখ করতে পারবে।</a:t>
            </a:r>
          </a:p>
          <a:p>
            <a:pPr marL="11430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0324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bn-BD" sz="7200" dirty="0" smtClean="0"/>
              <a:t>পাঠ উপস্থাপন 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bn-BD" sz="4800" dirty="0" smtClean="0"/>
              <a:t>অর্থ এমন একটি বিনিময় মাধ্যম যা-</a:t>
            </a:r>
          </a:p>
          <a:p>
            <a:pPr marL="114300" indent="0">
              <a:buNone/>
            </a:pPr>
            <a:r>
              <a:rPr lang="bn-BD" sz="4800" dirty="0" smtClean="0"/>
              <a:t>১। সরকার কতৃক স্বীকৃত,</a:t>
            </a:r>
          </a:p>
          <a:p>
            <a:pPr marL="114300" indent="0">
              <a:buNone/>
            </a:pPr>
            <a:r>
              <a:rPr lang="bn-BD" sz="4800" dirty="0" smtClean="0"/>
              <a:t>২। সবার কাছে গ্রহনযোগ্য।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362" y="4953000"/>
            <a:ext cx="3343275" cy="1600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67200" y="6553200"/>
            <a:ext cx="660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/>
              <a:t>অর্থ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7058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14300" indent="0">
              <a:buNone/>
            </a:pPr>
            <a:r>
              <a:rPr lang="bn-BD" sz="3200" dirty="0" smtClean="0"/>
              <a:t>ব্যাংক হচ্ছে এমন একটি প্রতিষ্ঠান যা-</a:t>
            </a:r>
          </a:p>
          <a:p>
            <a:pPr marL="114300" indent="0">
              <a:buNone/>
            </a:pPr>
            <a:r>
              <a:rPr lang="bn-BD" sz="3200" dirty="0" smtClean="0"/>
              <a:t>১। জনগনের কাছ হতে আমানত হিসাবে অর্থ গ্রহন করে,</a:t>
            </a:r>
          </a:p>
          <a:p>
            <a:pPr marL="114300" indent="0">
              <a:buNone/>
            </a:pPr>
            <a:r>
              <a:rPr lang="bn-BD" sz="3200" dirty="0" smtClean="0"/>
              <a:t>২।ব্যবসায়ীদেরকে ঋণ হিসাবে অর্থ প্রদান করে।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562" y="3962400"/>
            <a:ext cx="4714875" cy="2133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67200" y="6400800"/>
            <a:ext cx="10518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/>
              <a:t>ব্যাংক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1467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981</TotalTime>
  <Words>306</Words>
  <Application>Microsoft Office PowerPoint</Application>
  <PresentationFormat>On-screen Show (4:3)</PresentationFormat>
  <Paragraphs>68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Apex</vt:lpstr>
      <vt:lpstr>1_Executive</vt:lpstr>
      <vt:lpstr>Couture</vt:lpstr>
      <vt:lpstr>Apothecary</vt:lpstr>
      <vt:lpstr>Trek</vt:lpstr>
      <vt:lpstr>Angles</vt:lpstr>
      <vt:lpstr>Aspect</vt:lpstr>
      <vt:lpstr>Adjacency</vt:lpstr>
      <vt:lpstr>স্বাগতম</vt:lpstr>
      <vt:lpstr>শিক্ষকের পরিচয়</vt:lpstr>
      <vt:lpstr>শিক্ষার্থীর পরিচয়</vt:lpstr>
      <vt:lpstr>পূর্বজ্ঞান যাচাই</vt:lpstr>
      <vt:lpstr>PowerPoint Presentation</vt:lpstr>
      <vt:lpstr>আজকের পাঠ</vt:lpstr>
      <vt:lpstr>শিখন ফল</vt:lpstr>
      <vt:lpstr>পাঠ উপস্থাপন </vt:lpstr>
      <vt:lpstr>PowerPoint Presentation</vt:lpstr>
      <vt:lpstr>PowerPoint Presentation</vt:lpstr>
      <vt:lpstr>PowerPoint Presentation</vt:lpstr>
      <vt:lpstr>বানিজ্যিক ব্যাংকের কার্যাবলী</vt:lpstr>
      <vt:lpstr>দলগত কাজ</vt:lpstr>
      <vt:lpstr>মূল্যায়ন</vt:lpstr>
      <vt:lpstr>পুনরালোচনা</vt:lpstr>
      <vt:lpstr>বাড়ির কাজ</vt:lpstr>
      <vt:lpstr>ধন্যবাদ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ডিজিটাল বাংলাদেশে সবাইকে স্বাগতম</dc:title>
  <dc:creator>Doel-1612i3</dc:creator>
  <cp:lastModifiedBy>Doel-1612i3</cp:lastModifiedBy>
  <cp:revision>163</cp:revision>
  <dcterms:created xsi:type="dcterms:W3CDTF">2006-08-16T00:00:00Z</dcterms:created>
  <dcterms:modified xsi:type="dcterms:W3CDTF">2013-07-15T03:54:33Z</dcterms:modified>
</cp:coreProperties>
</file>